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51" d="100"/>
          <a:sy n="5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ený obdĺžnik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ĺžnik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ĺžnik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ED4D-B736-492C-A8DA-F94AC4637473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12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50CFD8-7DCF-4A18-957C-694B403989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F2A7-5B84-43CD-8F29-051EE06DCE56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F02E-7477-4655-9003-60A6EECAB25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1ADB-880A-41DF-8866-DD7A3F58BA0C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E3A3B-347C-452F-B970-EFB2B3493B9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227A-B2BB-4B48-9FD5-62B0B6FD5E2D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5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F77E-F0E5-4E5A-8136-3D928A6BF38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ĺžnik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ĺžnik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9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9B07-2ACA-4328-9515-19B66EBA04D6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10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8C92E-34B5-44BE-A63A-2E30101D22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1728-90E1-4984-96A4-A34C4936E512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6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4E2C-6D91-4B4B-8F38-581A6BBA11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28CF-4BDB-450E-8EFA-B7F51A09EB8E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8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6A0A4-4D97-417C-9183-5000E4FC5E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01CF-F2B0-45F4-B841-A1C14374C1CD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4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B4CE-D1C0-485D-BDAD-D544E9E3B60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BC54-E96D-4C6C-9C92-B9F8E3E854D3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FD86-F51B-4AB2-A79F-F8B88070FD1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Zaoblený obdĺžnik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2147-0AE7-4F3B-B083-C1CCA514A27E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8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0234-87B4-4DAC-A0B4-A0EEB19E945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ĺžnik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8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300A-8922-4D6A-A17D-5EC7901234A4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9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8095-0684-4548-81BB-8AA0F30277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Zástupný symbol nadpisu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4A596B-530C-47B6-9306-DCF0543C6879}" type="datetimeFigureOut">
              <a:rPr lang="sk-SK"/>
              <a:pPr>
                <a:defRPr/>
              </a:pPr>
              <a:t>18. 10. 2013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F58D7A6-D649-4976-BC60-3F3B39359D9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39" r:id="rId7"/>
    <p:sldLayoutId id="2147483746" r:id="rId8"/>
    <p:sldLayoutId id="2147483747" r:id="rId9"/>
    <p:sldLayoutId id="2147483738" r:id="rId10"/>
    <p:sldLayoutId id="21474837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Podnadpis 2"/>
          <p:cNvSpPr>
            <a:spLocks noGrp="1"/>
          </p:cNvSpPr>
          <p:nvPr>
            <p:ph type="subTitle" idx="1"/>
          </p:nvPr>
        </p:nvSpPr>
        <p:spPr>
          <a:xfrm>
            <a:off x="1295400" y="1557338"/>
            <a:ext cx="6400800" cy="1223962"/>
          </a:xfrm>
        </p:spPr>
        <p:txBody>
          <a:bodyPr/>
          <a:lstStyle/>
          <a:p>
            <a:endParaRPr lang="sk-SK" smtClean="0"/>
          </a:p>
          <a:p>
            <a:endParaRPr lang="sk-SK" smtClean="0"/>
          </a:p>
        </p:txBody>
      </p:sp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0" y="620713"/>
            <a:ext cx="9144000" cy="3024187"/>
          </a:xfrm>
        </p:spPr>
        <p:txBody>
          <a:bodyPr/>
          <a:lstStyle/>
          <a:p>
            <a:r>
              <a:rPr lang="sk-SK" sz="7000" smtClean="0">
                <a:latin typeface="Algerian" pitchFamily="82" charset="0"/>
              </a:rPr>
              <a:t/>
            </a:r>
            <a:br>
              <a:rPr lang="sk-SK" sz="7000" smtClean="0">
                <a:latin typeface="Algerian" pitchFamily="82" charset="0"/>
              </a:rPr>
            </a:br>
            <a:r>
              <a:rPr lang="sk-SK" sz="5000" smtClean="0">
                <a:latin typeface="Algerian" pitchFamily="82" charset="0"/>
              </a:rPr>
              <a:t>Our long... Long way..</a:t>
            </a:r>
            <a:br>
              <a:rPr lang="sk-SK" sz="5000" smtClean="0">
                <a:latin typeface="Algerian" pitchFamily="82" charset="0"/>
              </a:rPr>
            </a:br>
            <a:r>
              <a:rPr lang="sk-SK" sz="5000" smtClean="0">
                <a:latin typeface="Algerian" pitchFamily="82" charset="0"/>
              </a:rPr>
              <a:t>  </a:t>
            </a:r>
          </a:p>
        </p:txBody>
      </p:sp>
      <p:sp>
        <p:nvSpPr>
          <p:cNvPr id="13315" name="BlokTextu 4"/>
          <p:cNvSpPr txBox="1">
            <a:spLocks noChangeArrowheads="1"/>
          </p:cNvSpPr>
          <p:nvPr/>
        </p:nvSpPr>
        <p:spPr bwMode="auto">
          <a:xfrm>
            <a:off x="6011863" y="5229225"/>
            <a:ext cx="28813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Perpetua" pitchFamily="18" charset="0"/>
              </a:rPr>
              <a:t>Alena Jurcsíková</a:t>
            </a:r>
            <a:br>
              <a:rPr lang="sk-SK" sz="2000">
                <a:latin typeface="Perpetua" pitchFamily="18" charset="0"/>
              </a:rPr>
            </a:br>
            <a:r>
              <a:rPr lang="sk-SK" sz="2000">
                <a:latin typeface="Perpetua" pitchFamily="18" charset="0"/>
              </a:rPr>
              <a:t>Michaela Šimkovi</a:t>
            </a:r>
            <a:r>
              <a:rPr lang="sk-SK" sz="2000"/>
              <a:t>č</a:t>
            </a:r>
            <a:r>
              <a:rPr lang="sk-SK" sz="2000">
                <a:latin typeface="Perpetua" pitchFamily="18" charset="0"/>
              </a:rPr>
              <a:t>ová</a:t>
            </a:r>
            <a:br>
              <a:rPr lang="sk-SK" sz="2000">
                <a:latin typeface="Perpetua" pitchFamily="18" charset="0"/>
              </a:rPr>
            </a:br>
            <a:r>
              <a:rPr lang="sk-SK" sz="2000">
                <a:latin typeface="Perpetua" pitchFamily="18" charset="0"/>
              </a:rPr>
              <a:t>II.E</a:t>
            </a:r>
            <a:r>
              <a:rPr lang="sk-SK">
                <a:latin typeface="Perpetua" pitchFamily="18" charset="0"/>
              </a:rPr>
              <a:t/>
            </a:r>
            <a:br>
              <a:rPr lang="sk-SK">
                <a:latin typeface="Perpetua" pitchFamily="18" charset="0"/>
              </a:rPr>
            </a:br>
            <a:endParaRPr lang="sk-SK"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557338"/>
            <a:ext cx="8218487" cy="2663825"/>
          </a:xfrm>
        </p:spPr>
        <p:txBody>
          <a:bodyPr/>
          <a:lstStyle/>
          <a:p>
            <a:pPr algn="ctr"/>
            <a:r>
              <a:rPr lang="sk-SK" smtClean="0"/>
              <a:t> </a:t>
            </a:r>
            <a:r>
              <a:rPr lang="sk-SK" smtClean="0">
                <a:latin typeface="Aharoni" pitchFamily="2" charset="-79"/>
                <a:cs typeface="Aharoni" pitchFamily="2" charset="-79"/>
              </a:rPr>
              <a:t>How about walking? We can take some photos! </a:t>
            </a:r>
          </a:p>
        </p:txBody>
      </p:sp>
      <p:pic>
        <p:nvPicPr>
          <p:cNvPr id="4" name="Zástupný symbol obsahu 3" descr="1368906_671299416228641_927999918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ok 4" descr="1371647_671299509561965_966200558_n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1378900_671301029561813_1322509620_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2013-06-15 19.28.1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2013-06-15 20.20.1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obama-not-bad-meme-face-i4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5078413"/>
            <a:ext cx="307816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tumblr_lvhuuq55N71qhoyau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7192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188" y="2133600"/>
            <a:ext cx="8075612" cy="1800225"/>
          </a:xfrm>
        </p:spPr>
        <p:txBody>
          <a:bodyPr/>
          <a:lstStyle/>
          <a:p>
            <a:pPr algn="ctr"/>
            <a:r>
              <a:rPr lang="sk-SK" smtClean="0">
                <a:latin typeface="Aharoni" pitchFamily="2" charset="-79"/>
                <a:cs typeface="Aharoni" pitchFamily="2" charset="-79"/>
              </a:rPr>
              <a:t> To be honest some people give up really... early</a:t>
            </a:r>
          </a:p>
        </p:txBody>
      </p:sp>
      <p:sp>
        <p:nvSpPr>
          <p:cNvPr id="23554" name="Zástupný symbol obsahu 2"/>
          <p:cNvSpPr>
            <a:spLocks noGrp="1"/>
          </p:cNvSpPr>
          <p:nvPr>
            <p:ph sz="quarter" idx="1"/>
          </p:nvPr>
        </p:nvSpPr>
        <p:spPr>
          <a:xfrm>
            <a:off x="10044113" y="3644900"/>
            <a:ext cx="1666875" cy="20875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420938"/>
            <a:ext cx="7772400" cy="1584325"/>
          </a:xfrm>
        </p:spPr>
        <p:txBody>
          <a:bodyPr/>
          <a:lstStyle/>
          <a:p>
            <a:pPr algn="ctr"/>
            <a:r>
              <a:rPr lang="sk-SK" smtClean="0"/>
              <a:t> </a:t>
            </a:r>
            <a:r>
              <a:rPr lang="sk-SK" smtClean="0">
                <a:latin typeface="Aharoni" pitchFamily="2" charset="-79"/>
                <a:cs typeface="Aharoni" pitchFamily="2" charset="-79"/>
              </a:rPr>
              <a:t>So... They mind their own business </a:t>
            </a:r>
          </a:p>
        </p:txBody>
      </p:sp>
      <p:sp>
        <p:nvSpPr>
          <p:cNvPr id="24578" name="Zástupný symbol obsahu 2"/>
          <p:cNvSpPr>
            <a:spLocks noGrp="1"/>
          </p:cNvSpPr>
          <p:nvPr>
            <p:ph sz="quarter" idx="1"/>
          </p:nvPr>
        </p:nvSpPr>
        <p:spPr>
          <a:xfrm>
            <a:off x="5940425" y="5084763"/>
            <a:ext cx="2746375" cy="9350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sk-SK" smtClean="0"/>
          </a:p>
          <a:p>
            <a:pPr>
              <a:buFont typeface="Wingdings 2" pitchFamily="18" charset="2"/>
              <a:buNone/>
            </a:pPr>
            <a:endParaRPr lang="sk-SK" smtClean="0"/>
          </a:p>
        </p:txBody>
      </p:sp>
      <p:pic>
        <p:nvPicPr>
          <p:cNvPr id="4" name="Obrázok 3" descr="1388708_532686403468037_1231096703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neutral-feel-like-a-sir-clean-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3644900"/>
            <a:ext cx="41592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1376890_532686426801368_2090330412_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 descr="challenge_accepted_meme_faces-s400x300-15697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45193">
            <a:off x="-377825" y="4130675"/>
            <a:ext cx="34575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1383304_637119666310642_1492633562_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3332f6ef40a0ae9dd34d6d5eaa7e7524656a1f77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4797425"/>
            <a:ext cx="34131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772400" cy="4824412"/>
          </a:xfrm>
        </p:spPr>
        <p:txBody>
          <a:bodyPr/>
          <a:lstStyle/>
          <a:p>
            <a:pPr algn="ctr"/>
            <a:r>
              <a:rPr lang="sk-SK" smtClean="0"/>
              <a:t> </a:t>
            </a:r>
            <a:r>
              <a:rPr lang="sk-SK" smtClean="0">
                <a:latin typeface="Aharoni" pitchFamily="2" charset="-79"/>
                <a:cs typeface="Aharoni" pitchFamily="2" charset="-79"/>
              </a:rPr>
              <a:t>However after “two“ tiring days we are finally in Spain!</a:t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>Actually We look like tired, hungry, dirty homeless people</a:t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>Neverthless</a:t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>We are still alive! </a:t>
            </a:r>
          </a:p>
        </p:txBody>
      </p:sp>
      <p:pic>
        <p:nvPicPr>
          <p:cNvPr id="4" name="Zástupný symbol obsahu 3" descr="mobilita_g1den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5588" cy="66690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6985000" cy="5616575"/>
          </a:xfrm>
        </p:spPr>
        <p:txBody>
          <a:bodyPr/>
          <a:lstStyle/>
          <a:p>
            <a:pPr algn="ctr"/>
            <a:r>
              <a:rPr lang="sk-SK" smtClean="0">
                <a:latin typeface="Aharoni" pitchFamily="2" charset="-79"/>
                <a:cs typeface="Aharoni" pitchFamily="2" charset="-79"/>
              </a:rPr>
              <a:t> After </a:t>
            </a:r>
            <a:r>
              <a:rPr lang="sk-SK" sz="5400" smtClean="0">
                <a:latin typeface="Aharoni" pitchFamily="2" charset="-79"/>
                <a:cs typeface="Aharoni" pitchFamily="2" charset="-79"/>
              </a:rPr>
              <a:t>10</a:t>
            </a:r>
            <a:r>
              <a:rPr lang="sk-SK" smtClean="0">
                <a:latin typeface="Aharoni" pitchFamily="2" charset="-79"/>
                <a:cs typeface="Aharoni" pitchFamily="2" charset="-79"/>
              </a:rPr>
              <a:t> days there‘s again this terrible way back to Slovakia... *sighs*</a:t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>go go go!  </a:t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/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>  The same as before.</a:t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> for now</a:t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>next stop is in Italy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 flipH="1" flipV="1">
            <a:off x="8686800" y="6019800"/>
            <a:ext cx="925513" cy="46038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Obrázok 3" descr="1383213_594926130566164_2144137163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850" y="0"/>
            <a:ext cx="386715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988309_594926073899503_694582549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0"/>
            <a:ext cx="716438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836613"/>
            <a:ext cx="7772400" cy="51133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Almost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same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as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before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.</a:t>
            </a:r>
            <a:br>
              <a:rPr lang="sk-SK" sz="4400" dirty="0" smtClean="0">
                <a:latin typeface="Aharoni" pitchFamily="2" charset="-79"/>
                <a:cs typeface="Aharoni" pitchFamily="2" charset="-79"/>
              </a:rPr>
            </a:b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Photos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Sea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Food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Shopping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Givin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‘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up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.</a:t>
            </a:r>
            <a:br>
              <a:rPr lang="sk-SK" sz="4400" dirty="0" smtClean="0">
                <a:latin typeface="Aharoni" pitchFamily="2" charset="-79"/>
                <a:cs typeface="Aharoni" pitchFamily="2" charset="-79"/>
              </a:rPr>
            </a:b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But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there‘s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a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difference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.</a:t>
            </a:r>
            <a:br>
              <a:rPr lang="sk-SK" sz="4400" dirty="0" smtClean="0">
                <a:latin typeface="Aharoni" pitchFamily="2" charset="-79"/>
                <a:cs typeface="Aharoni" pitchFamily="2" charset="-79"/>
              </a:rPr>
            </a:b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It‘s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hot and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everything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expensive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.</a:t>
            </a:r>
            <a:br>
              <a:rPr lang="sk-SK" sz="4400" dirty="0" smtClean="0">
                <a:latin typeface="Aharoni" pitchFamily="2" charset="-79"/>
                <a:cs typeface="Aharoni" pitchFamily="2" charset="-79"/>
              </a:rPr>
            </a:b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EVEN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things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would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never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expect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that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can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pay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for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.</a:t>
            </a:r>
            <a:br>
              <a:rPr lang="sk-SK" sz="4400" dirty="0" smtClean="0">
                <a:latin typeface="Aharoni" pitchFamily="2" charset="-79"/>
                <a:cs typeface="Aharoni" pitchFamily="2" charset="-79"/>
              </a:rPr>
            </a:b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Yeah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man..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This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4400" dirty="0" err="1" smtClean="0">
                <a:latin typeface="Aharoni" pitchFamily="2" charset="-79"/>
                <a:cs typeface="Aharoni" pitchFamily="2" charset="-79"/>
              </a:rPr>
              <a:t>Italy</a:t>
            </a:r>
            <a:r>
              <a:rPr lang="sk-SK" dirty="0" smtClean="0">
                <a:latin typeface="Algerian" pitchFamily="82" charset="0"/>
              </a:rPr>
              <a:t> </a:t>
            </a:r>
            <a:endParaRPr lang="sk-SK" dirty="0">
              <a:latin typeface="Algerian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 flipH="1">
            <a:off x="8686800" y="5157788"/>
            <a:ext cx="457200" cy="8620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6" name="Obrázok 5" descr="1380982_532687120134632_649551139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0" y="5300663"/>
            <a:ext cx="50768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Seriously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. 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This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is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the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only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photo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I 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have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. 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It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was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nice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fountain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and 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r>
              <a:rPr lang="sk-SK" sz="32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oundabout</a:t>
            </a:r>
            <a:r>
              <a:rPr lang="sk-SK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..</a:t>
            </a:r>
            <a:endParaRPr lang="sk-SK" sz="320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Obrázok 7" descr="meme-trollfac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08031">
            <a:off x="7470775" y="5286375"/>
            <a:ext cx="14763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205038"/>
            <a:ext cx="7772400" cy="2016125"/>
          </a:xfrm>
        </p:spPr>
        <p:txBody>
          <a:bodyPr/>
          <a:lstStyle/>
          <a:p>
            <a:pPr algn="ctr"/>
            <a:r>
              <a:rPr lang="sk-SK" smtClean="0"/>
              <a:t> </a:t>
            </a:r>
            <a:r>
              <a:rPr lang="sk-SK" smtClean="0">
                <a:latin typeface="Aharoni" pitchFamily="2" charset="-79"/>
                <a:cs typeface="Aharoni" pitchFamily="2" charset="-79"/>
              </a:rPr>
              <a:t>On the other day ^^</a:t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>Home sweet home! </a:t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>Eat and sleep well!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64163" y="5661025"/>
            <a:ext cx="3322637" cy="358775"/>
          </a:xfrm>
        </p:spPr>
        <p:txBody>
          <a:bodyPr>
            <a:normAutofit fontScale="40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205038"/>
            <a:ext cx="7772400" cy="1655762"/>
          </a:xfrm>
        </p:spPr>
        <p:txBody>
          <a:bodyPr/>
          <a:lstStyle/>
          <a:p>
            <a:pPr algn="ctr"/>
            <a:r>
              <a:rPr lang="sk-SK" smtClean="0">
                <a:latin typeface="Aharoni" pitchFamily="2" charset="-79"/>
                <a:cs typeface="Aharoni" pitchFamily="2" charset="-79"/>
              </a:rPr>
              <a:t>Thanks for your attention!</a:t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>Hope you liked it! ^^</a:t>
            </a:r>
          </a:p>
        </p:txBody>
      </p:sp>
      <p:sp>
        <p:nvSpPr>
          <p:cNvPr id="29698" name="Zástupný symbol obsahu 2"/>
          <p:cNvSpPr>
            <a:spLocks noGrp="1"/>
          </p:cNvSpPr>
          <p:nvPr>
            <p:ph sz="quarter" idx="1"/>
          </p:nvPr>
        </p:nvSpPr>
        <p:spPr>
          <a:xfrm>
            <a:off x="7164388" y="4508500"/>
            <a:ext cx="1522412" cy="15113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smtClean="0"/>
              <a:t/>
            </a:r>
            <a:br>
              <a:rPr lang="sk-SK" smtClean="0"/>
            </a:br>
            <a:endParaRPr lang="sk-SK" smtClean="0"/>
          </a:p>
        </p:txBody>
      </p:sp>
      <p:pic>
        <p:nvPicPr>
          <p:cNvPr id="4" name="Obrázok 3" descr="der[om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652963"/>
            <a:ext cx="24003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6000" dirty="0" err="1" smtClean="0">
                <a:latin typeface="Aharoni" pitchFamily="2" charset="-79"/>
                <a:cs typeface="Aharoni" pitchFamily="2" charset="-79"/>
              </a:rPr>
              <a:t>Journey</a:t>
            </a:r>
            <a:r>
              <a:rPr lang="sk-SK" sz="6000" dirty="0" smtClean="0">
                <a:latin typeface="Aharoni" pitchFamily="2" charset="-79"/>
                <a:cs typeface="Aharoni" pitchFamily="2" charset="-79"/>
              </a:rPr>
              <a:t> to </a:t>
            </a:r>
            <a:r>
              <a:rPr lang="sk-SK" sz="6000" dirty="0" err="1" smtClean="0">
                <a:latin typeface="Aharoni" pitchFamily="2" charset="-79"/>
                <a:cs typeface="Aharoni" pitchFamily="2" charset="-79"/>
              </a:rPr>
              <a:t>Spain</a:t>
            </a:r>
            <a:endParaRPr lang="sk-SK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mtClean="0"/>
              <a:t>Slovakia</a:t>
            </a:r>
          </a:p>
          <a:p>
            <a:r>
              <a:rPr lang="sk-SK" smtClean="0"/>
              <a:t>Austria</a:t>
            </a:r>
          </a:p>
          <a:p>
            <a:r>
              <a:rPr lang="sk-SK" smtClean="0"/>
              <a:t>Italy</a:t>
            </a:r>
          </a:p>
          <a:p>
            <a:r>
              <a:rPr lang="sk-SK" smtClean="0"/>
              <a:t>France</a:t>
            </a:r>
          </a:p>
          <a:p>
            <a:r>
              <a:rPr lang="sk-SK" smtClean="0"/>
              <a:t>Spain</a:t>
            </a:r>
          </a:p>
          <a:p>
            <a:pPr>
              <a:buFont typeface="Wingdings 2" pitchFamily="18" charset="2"/>
              <a:buNone/>
            </a:pPr>
            <a:r>
              <a:rPr lang="sk-SK" smtClean="0"/>
              <a:t/>
            </a:r>
            <a:br>
              <a:rPr lang="sk-SK" smtClean="0"/>
            </a:br>
            <a:endParaRPr lang="sk-SK" smtClean="0"/>
          </a:p>
        </p:txBody>
      </p:sp>
      <p:pic>
        <p:nvPicPr>
          <p:cNvPr id="6" name="Obrázok 5" descr="DSCF134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9263"/>
            <a:ext cx="9144000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DSCF13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54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Meme-face-thumbs-u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1100" y="404813"/>
            <a:ext cx="1612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15362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sk-SK" smtClean="0"/>
              <a:t/>
            </a:r>
            <a:br>
              <a:rPr lang="sk-SK" smtClean="0"/>
            </a:br>
            <a:endParaRPr lang="sk-SK" smtClean="0"/>
          </a:p>
        </p:txBody>
      </p:sp>
      <p:pic>
        <p:nvPicPr>
          <p:cNvPr id="15363" name="Obrázok 3" descr="Untitled 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funny-colourful-bus-stickers-from-Japan-171299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557338"/>
            <a:ext cx="6270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funny-colourful-bus-stickers-from-Japan-171299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420938"/>
            <a:ext cx="5762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funny-colourful-bus-stickers-from-Japan-171299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068638"/>
            <a:ext cx="590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funny-colourful-bus-stickers-from-Japan-171299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789363"/>
            <a:ext cx="547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funny-colourful-bus-stickers-from-Japan-171299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652963"/>
            <a:ext cx="6254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57338"/>
            <a:ext cx="7772400" cy="2376487"/>
          </a:xfrm>
        </p:spPr>
        <p:txBody>
          <a:bodyPr/>
          <a:lstStyle/>
          <a:p>
            <a:pPr algn="ctr"/>
            <a:r>
              <a:rPr lang="sk-SK" smtClean="0"/>
              <a:t> </a:t>
            </a:r>
            <a:r>
              <a:rPr lang="sk-SK" sz="4800" smtClean="0">
                <a:latin typeface="Aharoni" pitchFamily="2" charset="-79"/>
                <a:cs typeface="Aharoni" pitchFamily="2" charset="-79"/>
              </a:rPr>
              <a:t>Everybody has their own way to.. kill the time </a:t>
            </a:r>
            <a:endParaRPr lang="sk-SK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386" name="Zástupný symbol obsahu 2"/>
          <p:cNvSpPr>
            <a:spLocks noGrp="1"/>
          </p:cNvSpPr>
          <p:nvPr>
            <p:ph sz="quarter" idx="1"/>
          </p:nvPr>
        </p:nvSpPr>
        <p:spPr>
          <a:xfrm>
            <a:off x="7308850" y="4581525"/>
            <a:ext cx="1377950" cy="1438275"/>
          </a:xfrm>
        </p:spPr>
        <p:txBody>
          <a:bodyPr/>
          <a:lstStyle/>
          <a:p>
            <a:endParaRPr lang="sk-SK" smtClean="0"/>
          </a:p>
          <a:p>
            <a:endParaRPr lang="sk-SK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5508625" y="1052513"/>
            <a:ext cx="2951163" cy="4248150"/>
          </a:xfrm>
        </p:spPr>
        <p:txBody>
          <a:bodyPr/>
          <a:lstStyle/>
          <a:p>
            <a:pPr algn="ctr"/>
            <a:r>
              <a:rPr lang="sk-SK" smtClean="0"/>
              <a:t> </a:t>
            </a:r>
            <a:r>
              <a:rPr lang="sk-SK" smtClean="0">
                <a:latin typeface="Aharoni" pitchFamily="2" charset="-79"/>
                <a:cs typeface="Aharoni" pitchFamily="2" charset="-79"/>
              </a:rPr>
              <a:t>Someone wants to take photos of... Their friends 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5876925"/>
            <a:ext cx="7772400" cy="142875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sk-SK" dirty="0"/>
          </a:p>
        </p:txBody>
      </p:sp>
      <p:pic>
        <p:nvPicPr>
          <p:cNvPr id="5" name="Obrázok 4" descr="1278352_399312870196570_75299598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5651500" y="1844675"/>
            <a:ext cx="2808288" cy="2808288"/>
          </a:xfrm>
        </p:spPr>
        <p:txBody>
          <a:bodyPr/>
          <a:lstStyle/>
          <a:p>
            <a:pPr algn="ctr"/>
            <a:r>
              <a:rPr lang="sk-SK" smtClean="0">
                <a:latin typeface="Aharoni" pitchFamily="2" charset="-79"/>
                <a:cs typeface="Aharoni" pitchFamily="2" charset="-79"/>
              </a:rPr>
              <a:t>Someone is just </a:t>
            </a:r>
            <a:br>
              <a:rPr lang="sk-SK" smtClean="0">
                <a:latin typeface="Aharoni" pitchFamily="2" charset="-79"/>
                <a:cs typeface="Aharoni" pitchFamily="2" charset="-79"/>
              </a:rPr>
            </a:br>
            <a:r>
              <a:rPr lang="sk-SK" smtClean="0">
                <a:latin typeface="Aharoni" pitchFamily="2" charset="-79"/>
                <a:cs typeface="Aharoni" pitchFamily="2" charset="-79"/>
              </a:rPr>
              <a:t>too... sleepy </a:t>
            </a:r>
          </a:p>
        </p:txBody>
      </p:sp>
      <p:sp>
        <p:nvSpPr>
          <p:cNvPr id="18434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2565400"/>
            <a:ext cx="5170488" cy="3454400"/>
          </a:xfrm>
        </p:spPr>
        <p:txBody>
          <a:bodyPr/>
          <a:lstStyle/>
          <a:p>
            <a:endParaRPr lang="sk-SK" smtClean="0"/>
          </a:p>
          <a:p>
            <a:endParaRPr lang="sk-SK" smtClean="0"/>
          </a:p>
        </p:txBody>
      </p:sp>
      <p:pic>
        <p:nvPicPr>
          <p:cNvPr id="4" name="Obrázok 3" descr="1370226_532978576772153_1481071331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misc-spiderpman-l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145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0340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400" dirty="0" smtClean="0">
                <a:latin typeface="Aharoni" pitchFamily="2" charset="-79"/>
                <a:cs typeface="Aharoni" pitchFamily="2" charset="-79"/>
              </a:rPr>
              <a:t>And so on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sk-SK" dirty="0" smtClean="0">
                <a:latin typeface="Aharoni" pitchFamily="2" charset="-79"/>
                <a:cs typeface="Aharoni" pitchFamily="2" charset="-79"/>
              </a:rPr>
            </a:br>
            <a:r>
              <a:rPr lang="sk-SK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know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that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sk-SK" dirty="0" smtClean="0">
                <a:latin typeface="Aharoni" pitchFamily="2" charset="-79"/>
                <a:cs typeface="Aharoni" pitchFamily="2" charset="-79"/>
              </a:rPr>
            </a:br>
            <a:r>
              <a:rPr lang="sk-SK" dirty="0" err="1" smtClean="0">
                <a:latin typeface="Aharoni" pitchFamily="2" charset="-79"/>
                <a:cs typeface="Aharoni" pitchFamily="2" charset="-79"/>
              </a:rPr>
              <a:t>Playing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games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talking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.. In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fact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everything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that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makes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your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way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somehow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shorter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br>
              <a:rPr lang="sk-SK" dirty="0" smtClean="0">
                <a:latin typeface="Aharoni" pitchFamily="2" charset="-79"/>
                <a:cs typeface="Aharoni" pitchFamily="2" charset="-79"/>
              </a:rPr>
            </a:br>
            <a:r>
              <a:rPr lang="sk-SK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sk-SK" dirty="0" smtClean="0">
                <a:latin typeface="Aharoni" pitchFamily="2" charset="-79"/>
                <a:cs typeface="Aharoni" pitchFamily="2" charset="-79"/>
              </a:rPr>
            </a:br>
            <a:r>
              <a:rPr lang="sk-SK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sk-SK" dirty="0" smtClean="0">
                <a:latin typeface="Aharoni" pitchFamily="2" charset="-79"/>
                <a:cs typeface="Aharoni" pitchFamily="2" charset="-79"/>
              </a:rPr>
            </a:br>
            <a:r>
              <a:rPr lang="sk-SK" dirty="0" smtClean="0">
                <a:latin typeface="Aharoni" pitchFamily="2" charset="-79"/>
                <a:cs typeface="Aharoni" pitchFamily="2" charset="-79"/>
              </a:rPr>
              <a:t>...Or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maybe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staring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out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of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window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...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>
              <a:latin typeface="Algerian" pitchFamily="82" charset="0"/>
            </a:endParaRPr>
          </a:p>
        </p:txBody>
      </p:sp>
      <p:sp>
        <p:nvSpPr>
          <p:cNvPr id="19458" name="Zástupný symbol obsahu 2"/>
          <p:cNvSpPr>
            <a:spLocks noGrp="1"/>
          </p:cNvSpPr>
          <p:nvPr>
            <p:ph sz="quarter" idx="1"/>
          </p:nvPr>
        </p:nvSpPr>
        <p:spPr>
          <a:xfrm flipH="1">
            <a:off x="-1908175" y="5300663"/>
            <a:ext cx="287337" cy="790575"/>
          </a:xfrm>
        </p:spPr>
        <p:txBody>
          <a:bodyPr/>
          <a:lstStyle/>
          <a:p>
            <a:endParaRPr lang="sk-SK" smtClean="0"/>
          </a:p>
          <a:p>
            <a:pPr>
              <a:buFont typeface="Wingdings 2" pitchFamily="18" charset="2"/>
              <a:buNone/>
            </a:pPr>
            <a:endParaRPr lang="sk-SK" smtClean="0"/>
          </a:p>
        </p:txBody>
      </p:sp>
      <p:pic>
        <p:nvPicPr>
          <p:cNvPr id="5" name="Obrázok 4" descr="meme_face_png__2__by_yeyangarts-d62prj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056567">
            <a:off x="7677150" y="5276850"/>
            <a:ext cx="139223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20482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smtClean="0"/>
          </a:p>
          <a:p>
            <a:pPr>
              <a:buFont typeface="Wingdings 2" pitchFamily="18" charset="2"/>
              <a:buNone/>
            </a:pPr>
            <a:endParaRPr lang="sk-SK" smtClean="0"/>
          </a:p>
        </p:txBody>
      </p:sp>
      <p:pic>
        <p:nvPicPr>
          <p:cNvPr id="4" name="Obrázok 3" descr="1371232_671298062895443_320360064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1305469_671298302895419_1099337746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20713"/>
            <a:ext cx="7772400" cy="51847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dirty="0" smtClean="0"/>
              <a:t> </a:t>
            </a:r>
            <a:r>
              <a:rPr lang="sk-SK" dirty="0" smtClean="0">
                <a:latin typeface="Algerian" pitchFamily="82" charset="0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Our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first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stop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Cannes,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France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! </a:t>
            </a:r>
            <a:br>
              <a:rPr lang="sk-SK" dirty="0" smtClean="0">
                <a:latin typeface="Aharoni" pitchFamily="2" charset="-79"/>
                <a:cs typeface="Aharoni" pitchFamily="2" charset="-79"/>
              </a:rPr>
            </a:br>
            <a:r>
              <a:rPr lang="sk-SK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sk-SK" dirty="0" smtClean="0">
                <a:latin typeface="Aharoni" pitchFamily="2" charset="-79"/>
                <a:cs typeface="Aharoni" pitchFamily="2" charset="-79"/>
              </a:rPr>
            </a:br>
            <a:r>
              <a:rPr lang="sk-SK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There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everybody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has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their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own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way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to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kill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those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sz="6000" dirty="0" smtClean="0">
                <a:latin typeface="Aharoni" pitchFamily="2" charset="-79"/>
                <a:cs typeface="Aharoni" pitchFamily="2" charset="-79"/>
              </a:rPr>
              <a:t>9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hours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sk-SK" dirty="0" err="1" smtClean="0">
                <a:latin typeface="Aharoni" pitchFamily="2" charset="-79"/>
                <a:cs typeface="Aharoni" pitchFamily="2" charset="-79"/>
              </a:rPr>
              <a:t>too</a:t>
            </a:r>
            <a:r>
              <a:rPr lang="sk-SK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>
              <a:latin typeface="Algerian" pitchFamily="82" charset="0"/>
            </a:endParaRPr>
          </a:p>
        </p:txBody>
      </p:sp>
      <p:sp>
        <p:nvSpPr>
          <p:cNvPr id="21506" name="Zástupný symbol obsahu 2"/>
          <p:cNvSpPr>
            <a:spLocks noGrp="1"/>
          </p:cNvSpPr>
          <p:nvPr>
            <p:ph sz="quarter" idx="1"/>
          </p:nvPr>
        </p:nvSpPr>
        <p:spPr>
          <a:xfrm flipH="1">
            <a:off x="8686800" y="5157788"/>
            <a:ext cx="1214438" cy="862012"/>
          </a:xfrm>
        </p:spPr>
        <p:txBody>
          <a:bodyPr/>
          <a:lstStyle/>
          <a:p>
            <a:endParaRPr lang="sk-SK" smtClean="0"/>
          </a:p>
          <a:p>
            <a:pPr>
              <a:buFont typeface="Wingdings 2" pitchFamily="18" charset="2"/>
              <a:buNone/>
            </a:pPr>
            <a:endParaRPr lang="sk-SK" smtClean="0"/>
          </a:p>
        </p:txBody>
      </p:sp>
      <p:pic>
        <p:nvPicPr>
          <p:cNvPr id="7" name="Obrázok 6" descr="IMG_31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452</TotalTime>
  <Words>225</Words>
  <Application>Microsoft Office PowerPoint</Application>
  <PresentationFormat>Prezentácia na obrazovke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Šablóna návrhu</vt:lpstr>
      </vt:variant>
      <vt:variant>
        <vt:i4>5</vt:i4>
      </vt:variant>
      <vt:variant>
        <vt:lpstr>Nadpisy snímok</vt:lpstr>
      </vt:variant>
      <vt:variant>
        <vt:i4>17</vt:i4>
      </vt:variant>
    </vt:vector>
  </HeadingPairs>
  <TitlesOfParts>
    <vt:vector size="29" baseType="lpstr">
      <vt:lpstr>Perpetua</vt:lpstr>
      <vt:lpstr>Arial</vt:lpstr>
      <vt:lpstr>Franklin Gothic Book</vt:lpstr>
      <vt:lpstr>Wingdings 2</vt:lpstr>
      <vt:lpstr>Calibri</vt:lpstr>
      <vt:lpstr>Algerian</vt:lpstr>
      <vt:lpstr>Aharoni</vt:lpstr>
      <vt:lpstr>Majetok</vt:lpstr>
      <vt:lpstr>Majetok</vt:lpstr>
      <vt:lpstr>Majetok</vt:lpstr>
      <vt:lpstr>Majetok</vt:lpstr>
      <vt:lpstr>Majetok</vt:lpstr>
      <vt:lpstr> Our long... Long way..   </vt:lpstr>
      <vt:lpstr>  Journey to Spain</vt:lpstr>
      <vt:lpstr> </vt:lpstr>
      <vt:lpstr> Everybody has their own way to.. kill the time </vt:lpstr>
      <vt:lpstr> Someone wants to take photos of... Their friends  </vt:lpstr>
      <vt:lpstr>Someone is just  too... sleepy </vt:lpstr>
      <vt:lpstr>And so on You know that Playing games, talking.. In fact everything that makes your way somehow shorter    ...Or maybe staring out of the window...  </vt:lpstr>
      <vt:lpstr> </vt:lpstr>
      <vt:lpstr>  Our first stop is Cannes, France!     There, everybody has their own way to kill those 9 hours, too   </vt:lpstr>
      <vt:lpstr> How about walking? We can take some photos! </vt:lpstr>
      <vt:lpstr> To be honest some people give up really... early</vt:lpstr>
      <vt:lpstr> So... They mind their own business </vt:lpstr>
      <vt:lpstr> However after “two“ tiring days we are finally in Spain! Actually We look like tired, hungry, dirty homeless people Neverthless We are still alive! </vt:lpstr>
      <vt:lpstr> After 10 days there‘s again this terrible way back to Slovakia... *sighs* go go go!      The same as before.  for now next stop is in Italy</vt:lpstr>
      <vt:lpstr> Almost the same as before. Photos. Sea. Food. Shopping. Givin‘ up. But there‘s a difference. It‘s hot and everything is expensive. EVEN things you would never expect that you can pay for. Yeah man.. This is Italy </vt:lpstr>
      <vt:lpstr> On the other day ^^ Home sweet home!  Eat and sleep well! </vt:lpstr>
      <vt:lpstr>Thanks for your attention! Hope you liked it! ^^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2011</dc:creator>
  <cp:lastModifiedBy>ucitel</cp:lastModifiedBy>
  <cp:revision>46</cp:revision>
  <dcterms:created xsi:type="dcterms:W3CDTF">2013-10-10T17:39:35Z</dcterms:created>
  <dcterms:modified xsi:type="dcterms:W3CDTF">2013-10-18T09:26:21Z</dcterms:modified>
</cp:coreProperties>
</file>